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5" autoAdjust="0"/>
    <p:restoredTop sz="65923" autoAdjust="0"/>
  </p:normalViewPr>
  <p:slideViewPr>
    <p:cSldViewPr snapToGrid="0">
      <p:cViewPr varScale="1">
        <p:scale>
          <a:sx n="85" d="100"/>
          <a:sy n="85" d="100"/>
        </p:scale>
        <p:origin x="63" y="12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05/05/2024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05/05/2024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05.05.2024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05.05.2024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05.05.2024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05.05.2024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05.05.2024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05.05.2024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05.05.2024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05.05.2024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05.05.2024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05.05.2024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05.05.2024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5" name="Picture 4">
            <a:extLst>
              <a:ext uri="{FF2B5EF4-FFF2-40B4-BE49-F238E27FC236}">
                <a16:creationId xmlns:a16="http://schemas.microsoft.com/office/drawing/2014/main" id="{448EC222-9042-4C9B-A98B-87A8859D5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79" y="1193182"/>
            <a:ext cx="8305118" cy="5180757"/>
          </a:xfrm>
          <a:prstGeom prst="rect">
            <a:avLst/>
          </a:prstGeom>
        </p:spPr>
      </p:pic>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5839</TotalTime>
  <Words>2798</Words>
  <Application>Microsoft Office PowerPoint</Application>
  <PresentationFormat>Widescreen</PresentationFormat>
  <Paragraphs>333</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520</cp:revision>
  <dcterms:created xsi:type="dcterms:W3CDTF">2021-05-29T20:28:04Z</dcterms:created>
  <dcterms:modified xsi:type="dcterms:W3CDTF">2024-05-05T20:57:58Z</dcterms:modified>
</cp:coreProperties>
</file>